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5" r:id="rId5"/>
    <p:sldId id="266" r:id="rId6"/>
    <p:sldId id="263" r:id="rId7"/>
    <p:sldId id="259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60"/>
  </p:normalViewPr>
  <p:slideViewPr>
    <p:cSldViewPr snapToGrid="0">
      <p:cViewPr>
        <p:scale>
          <a:sx n="75" d="100"/>
          <a:sy n="75" d="100"/>
        </p:scale>
        <p:origin x="49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09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817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204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325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398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2057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5064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5023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39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93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915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12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38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862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02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84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1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E14FC93-0729-4F14-A722-E55E91FFDC40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1EB998B-BC9E-4DEA-9B97-84D4698AAA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806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CB068-E1C4-02F9-23CA-F8CE749DF5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License Plate Recognition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54E416-F6DC-2A11-EFF3-B3AAE464A6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Muhammad Kabir Ahmad   (2021-CS-4)</a:t>
            </a:r>
          </a:p>
        </p:txBody>
      </p:sp>
    </p:spTree>
    <p:extLst>
      <p:ext uri="{BB962C8B-B14F-4D97-AF65-F5344CB8AC3E}">
        <p14:creationId xmlns:p14="http://schemas.microsoft.com/office/powerpoint/2010/main" val="1719983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9AF47-B5EC-66DA-D2FB-3A1A91948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0DF53-BBEA-5108-6648-D094A9661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An Efficient Approach for Number Plate Extraction from vehicles Image under Image Processing 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/>
              <a:t>	</a:t>
            </a:r>
            <a:r>
              <a:rPr lang="en-US" dirty="0"/>
              <a:t>By </a:t>
            </a:r>
            <a:r>
              <a:rPr lang="en-US" dirty="0" err="1"/>
              <a:t>Sukhvir</a:t>
            </a:r>
            <a:r>
              <a:rPr lang="en-US" dirty="0"/>
              <a:t> Kaur in 2014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b="1" dirty="0"/>
              <a:t>Steps: </a:t>
            </a:r>
            <a:r>
              <a:rPr lang="en-US" dirty="0"/>
              <a:t>Pre-Processing, Number Plate Extraction, Character Segmentation, Character Recognition. </a:t>
            </a:r>
          </a:p>
          <a:p>
            <a:r>
              <a:rPr lang="en-US" b="1" dirty="0"/>
              <a:t>Recognition of Vehicle Number Plate Using Image Processing Technique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/>
              <a:t>	</a:t>
            </a:r>
            <a:r>
              <a:rPr lang="en-US" dirty="0"/>
              <a:t>By Faizal Patel, Jaimini Solanki, Vivek </a:t>
            </a:r>
            <a:r>
              <a:rPr lang="en-US" dirty="0" err="1"/>
              <a:t>Rajguru</a:t>
            </a:r>
            <a:r>
              <a:rPr lang="en-US" dirty="0"/>
              <a:t>, Ankit Saxena in 2014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b="1" dirty="0"/>
              <a:t>Steps: </a:t>
            </a:r>
            <a:r>
              <a:rPr lang="en-US" dirty="0"/>
              <a:t>1)Vehicle Image Captured By camera 2)Extraction of Number Plate Location 3)Display Vehicle Number 4) </a:t>
            </a:r>
            <a:r>
              <a:rPr lang="en-US" dirty="0" err="1"/>
              <a:t>Segmentaion</a:t>
            </a:r>
            <a:r>
              <a:rPr lang="en-US" dirty="0"/>
              <a:t> and Recognition of Plate Character</a:t>
            </a:r>
          </a:p>
        </p:txBody>
      </p:sp>
    </p:spTree>
    <p:extLst>
      <p:ext uri="{BB962C8B-B14F-4D97-AF65-F5344CB8AC3E}">
        <p14:creationId xmlns:p14="http://schemas.microsoft.com/office/powerpoint/2010/main" val="3313230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E65C9-6F38-E0DE-0E96-4D734A0D4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B7DCE-2698-2DFE-60ED-BAC968DFB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Automatic Vehicle Identification by Plate Recognition</a:t>
            </a:r>
          </a:p>
          <a:p>
            <a:pPr marL="347472" indent="-347472" algn="l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sz="1800" b="1" i="0" kern="1200" dirty="0">
                <a:solidFill>
                  <a:srgbClr val="404040"/>
                </a:solidFill>
                <a:effectLst/>
                <a:latin typeface="Century Gothic" panose="020B0502020202020204" pitchFamily="34" charset="0"/>
                <a:ea typeface="+mn-ea"/>
                <a:cs typeface="+mn-cs"/>
              </a:rPr>
              <a:t>	</a:t>
            </a:r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By</a:t>
            </a:r>
            <a:r>
              <a:rPr lang="en-US" dirty="0"/>
              <a:t> Serkan </a:t>
            </a:r>
            <a:r>
              <a:rPr lang="en-US" dirty="0" err="1"/>
              <a:t>Ozbay</a:t>
            </a:r>
            <a:r>
              <a:rPr lang="en-US" dirty="0"/>
              <a:t>, and Ergun </a:t>
            </a:r>
            <a:r>
              <a:rPr lang="en-US" dirty="0" err="1"/>
              <a:t>Ercelebi</a:t>
            </a:r>
            <a:r>
              <a:rPr lang="en-US" dirty="0"/>
              <a:t> in 2007</a:t>
            </a:r>
            <a:endParaRPr lang="en-US" sz="1800" dirty="0">
              <a:effectLst/>
            </a:endParaRPr>
          </a:p>
          <a:p>
            <a:pPr marL="740664" indent="-283464" algn="l" rtl="0" eaLnBrk="1" latinLnBrk="0" hangingPunct="1">
              <a:spcBef>
                <a:spcPts val="1000"/>
              </a:spcBef>
              <a:spcAft>
                <a:spcPts val="0"/>
              </a:spcAft>
            </a:pPr>
            <a:r>
              <a:rPr lang="en-US" sz="1800" b="1" i="0" kern="1200" dirty="0">
                <a:solidFill>
                  <a:srgbClr val="404040"/>
                </a:solidFill>
                <a:effectLst/>
                <a:latin typeface="Century Gothic" panose="020B0502020202020204" pitchFamily="34" charset="0"/>
                <a:ea typeface="+mn-ea"/>
                <a:cs typeface="+mn-cs"/>
              </a:rPr>
              <a:t>Steps: </a:t>
            </a:r>
            <a:r>
              <a:rPr lang="en-US" dirty="0"/>
              <a:t>1)STRUCTURE OF THE LPR SYSTEM 2) PLATEREGION EXTRACTION 3) SEGMENTATION 4)CHARACTER RECOGNITION 5) EXPERIMEN</a:t>
            </a:r>
            <a:endParaRPr lang="en-US" b="1" dirty="0"/>
          </a:p>
          <a:p>
            <a:r>
              <a:rPr lang="en-US" b="1" dirty="0"/>
              <a:t>Dynamic traffic rule violation monitoring system using automatic number plate recognition with SMS feedback</a:t>
            </a:r>
          </a:p>
          <a:p>
            <a:pPr marL="347472" indent="-347472" algn="l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404040"/>
                </a:solidFill>
                <a:latin typeface="Century Gothic" panose="020B0502020202020204" pitchFamily="34" charset="0"/>
              </a:rPr>
              <a:t>B</a:t>
            </a:r>
            <a:r>
              <a:rPr lang="en-US" dirty="0"/>
              <a:t>y R Shreyas, Pradeep Kumar B V, Adithya H B, Padmaja </a:t>
            </a:r>
            <a:r>
              <a:rPr lang="en-US" dirty="0" err="1"/>
              <a:t>B,Sunil</a:t>
            </a:r>
            <a:r>
              <a:rPr lang="en-US" dirty="0"/>
              <a:t> M P in 2017</a:t>
            </a:r>
          </a:p>
          <a:p>
            <a:pPr marL="747522" lvl="1" indent="-347472">
              <a:buFont typeface="Wingdings" panose="05000000000000000000" pitchFamily="2" charset="2"/>
              <a:buChar char="q"/>
            </a:pPr>
            <a:r>
              <a:rPr lang="en-US" b="1" i="0" kern="1200" dirty="0">
                <a:solidFill>
                  <a:srgbClr val="404040"/>
                </a:solidFill>
                <a:effectLst/>
                <a:latin typeface="Century Gothic" panose="020B0502020202020204" pitchFamily="34" charset="0"/>
                <a:ea typeface="+mn-ea"/>
                <a:cs typeface="+mn-cs"/>
              </a:rPr>
              <a:t>Steps: </a:t>
            </a:r>
            <a:r>
              <a:rPr lang="en-US" dirty="0"/>
              <a:t>1) Input image from webcam. 2) Convert image into binary. 3) Detect number plate area. 4) Segmentation. 5) Number identification. 6) Save to file in given format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0901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37B67-CADF-DFAA-991B-A862DE3FD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C6990-D330-5435-1E7F-D78CB5543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6874" y="2591308"/>
            <a:ext cx="9830038" cy="3736340"/>
          </a:xfrm>
        </p:spPr>
        <p:txBody>
          <a:bodyPr/>
          <a:lstStyle/>
          <a:p>
            <a:endParaRPr lang="en-US" b="1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endParaRPr lang="en-US" b="1" dirty="0">
              <a:solidFill>
                <a:srgbClr val="000000"/>
              </a:solidFill>
              <a:effectLst/>
            </a:endParaRPr>
          </a:p>
          <a:p>
            <a:r>
              <a:rPr lang="en-US" sz="2400" b="1" dirty="0">
                <a:solidFill>
                  <a:srgbClr val="000000"/>
                </a:solidFill>
                <a:effectLst/>
              </a:rPr>
              <a:t>To detect the Vehicle through their License Plate IDs that were majorly used AS ANPR system for Multiple purpose such as for E-</a:t>
            </a:r>
            <a:r>
              <a:rPr lang="en-US" sz="2400" b="1" dirty="0" err="1">
                <a:solidFill>
                  <a:srgbClr val="000000"/>
                </a:solidFill>
                <a:effectLst/>
              </a:rPr>
              <a:t>Chllan</a:t>
            </a:r>
            <a:r>
              <a:rPr lang="en-US" sz="2400" b="1" dirty="0">
                <a:solidFill>
                  <a:srgbClr val="000000"/>
                </a:solidFill>
                <a:effectLst/>
              </a:rPr>
              <a:t> Ticketing System, for many market building parking system, for toll plazas system and many more.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801878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637DB-AE7B-2383-338C-55335ADAC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10808D-7516-1FCC-B8FF-00963D5450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312" y="2359660"/>
            <a:ext cx="6437376" cy="4124824"/>
          </a:xfrm>
        </p:spPr>
      </p:pic>
    </p:spTree>
    <p:extLst>
      <p:ext uri="{BB962C8B-B14F-4D97-AF65-F5344CB8AC3E}">
        <p14:creationId xmlns:p14="http://schemas.microsoft.com/office/powerpoint/2010/main" val="1729130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80768-9AC8-6DFB-AABB-C0AAD0A74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9244C-A2EA-365B-B2F5-9BD1CC2AD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68032"/>
            <a:ext cx="8825659" cy="3416300"/>
          </a:xfrm>
        </p:spPr>
        <p:txBody>
          <a:bodyPr/>
          <a:lstStyle/>
          <a:p>
            <a:r>
              <a:rPr lang="en-US" dirty="0"/>
              <a:t>Data set contains 400+images</a:t>
            </a:r>
          </a:p>
          <a:p>
            <a:r>
              <a:rPr lang="en-US" dirty="0"/>
              <a:t>Data set was obtained from </a:t>
            </a:r>
            <a:r>
              <a:rPr lang="en-US" dirty="0" err="1"/>
              <a:t>Roboflow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4C99B2-8D0E-BE33-B869-01F6A76F8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4" y="3190787"/>
            <a:ext cx="8825658" cy="334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342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1F328-077F-79F2-E286-8A242E21B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Video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0E37DF-5AD0-4FE5-9C57-F7D6B1BA3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083" y="2603500"/>
            <a:ext cx="3685269" cy="3416300"/>
          </a:xfrm>
        </p:spPr>
        <p:txBody>
          <a:bodyPr/>
          <a:lstStyle/>
          <a:p>
            <a:r>
              <a:rPr lang="en-US" dirty="0"/>
              <a:t>The input video demo is </a:t>
            </a:r>
          </a:p>
          <a:p>
            <a:pPr marL="0" indent="0">
              <a:buNone/>
            </a:pPr>
            <a:r>
              <a:rPr lang="en-US" dirty="0"/>
              <a:t>Shown as:</a:t>
            </a:r>
          </a:p>
        </p:txBody>
      </p:sp>
      <p:pic>
        <p:nvPicPr>
          <p:cNvPr id="7" name="demo">
            <a:hlinkClick r:id="" action="ppaction://media"/>
            <a:extLst>
              <a:ext uri="{FF2B5EF4-FFF2-40B4-BE49-F238E27FC236}">
                <a16:creationId xmlns:a16="http://schemas.microsoft.com/office/drawing/2014/main" id="{237DDA54-4A41-344F-3B24-70221B8D72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6801" y="2335276"/>
            <a:ext cx="6430518" cy="415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390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1F328-077F-79F2-E286-8A242E21B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Ouput</a:t>
            </a:r>
            <a:r>
              <a:rPr lang="en-US" dirty="0"/>
              <a:t> Result Video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0E37DF-5AD0-4FE5-9C57-F7D6B1BA3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083" y="2603500"/>
            <a:ext cx="3685269" cy="3416300"/>
          </a:xfrm>
        </p:spPr>
        <p:txBody>
          <a:bodyPr/>
          <a:lstStyle/>
          <a:p>
            <a:r>
              <a:rPr lang="en-US" dirty="0"/>
              <a:t>The Output video demo is </a:t>
            </a:r>
          </a:p>
          <a:p>
            <a:pPr marL="0" indent="0">
              <a:buNone/>
            </a:pPr>
            <a:r>
              <a:rPr lang="en-US" dirty="0"/>
              <a:t>Shown as:</a:t>
            </a:r>
          </a:p>
        </p:txBody>
      </p:sp>
      <p:pic>
        <p:nvPicPr>
          <p:cNvPr id="3" name="result+x">
            <a:hlinkClick r:id="" action="ppaction://media"/>
            <a:extLst>
              <a:ext uri="{FF2B5EF4-FFF2-40B4-BE49-F238E27FC236}">
                <a16:creationId xmlns:a16="http://schemas.microsoft.com/office/drawing/2014/main" id="{5C78F426-7472-C872-A513-0DCEF5A6E8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06240" y="2288311"/>
            <a:ext cx="6796800" cy="43929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7D9E13-EEF1-EF5E-7EE7-76639FDA75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586" y="3470350"/>
            <a:ext cx="2125718" cy="316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612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9078D-BBBC-6F21-64C3-81950EB3C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170" y="2627884"/>
            <a:ext cx="8825659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6600" b="1" dirty="0"/>
          </a:p>
          <a:p>
            <a:pPr marL="0" indent="0" algn="ctr">
              <a:buNone/>
            </a:pPr>
            <a:r>
              <a:rPr lang="en-US" sz="66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281176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691</TotalTime>
  <Words>294</Words>
  <Application>Microsoft Office PowerPoint</Application>
  <PresentationFormat>Widescreen</PresentationFormat>
  <Paragraphs>32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Wingdings</vt:lpstr>
      <vt:lpstr>Wingdings 3</vt:lpstr>
      <vt:lpstr>Ion Boardroom</vt:lpstr>
      <vt:lpstr>License Plate Recognition</vt:lpstr>
      <vt:lpstr>Literature View</vt:lpstr>
      <vt:lpstr>Literature View</vt:lpstr>
      <vt:lpstr>Problem Statement</vt:lpstr>
      <vt:lpstr>Methodology</vt:lpstr>
      <vt:lpstr>Data Set</vt:lpstr>
      <vt:lpstr>Input Video</vt:lpstr>
      <vt:lpstr>Ouput Result Video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Muhhmad Kabir Ahmad</dc:creator>
  <cp:lastModifiedBy>Muhhmad Kabir Ahmad</cp:lastModifiedBy>
  <cp:revision>1</cp:revision>
  <dcterms:created xsi:type="dcterms:W3CDTF">2024-04-28T19:09:29Z</dcterms:created>
  <dcterms:modified xsi:type="dcterms:W3CDTF">2024-04-29T06:41:00Z</dcterms:modified>
</cp:coreProperties>
</file>

<file path=docProps/thumbnail.jpeg>
</file>